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61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6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811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038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49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77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85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231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858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659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882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19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47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097DA-B70C-45F2-B86D-6B814F45CA23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616DA-FA71-4EAF-B9FA-F0A6C6DD26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39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310BECA-53E0-4BA6-A06A-3AEF2A732A3B}"/>
              </a:ext>
            </a:extLst>
          </p:cNvPr>
          <p:cNvSpPr/>
          <p:nvPr/>
        </p:nvSpPr>
        <p:spPr>
          <a:xfrm>
            <a:off x="0" y="1580580"/>
            <a:ext cx="9906000" cy="513742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F889F05-8D17-422A-BB47-6B88CE43AA0E}"/>
              </a:ext>
            </a:extLst>
          </p:cNvPr>
          <p:cNvSpPr/>
          <p:nvPr/>
        </p:nvSpPr>
        <p:spPr>
          <a:xfrm>
            <a:off x="579365" y="886611"/>
            <a:ext cx="1901680" cy="1901680"/>
          </a:xfrm>
          <a:prstGeom prst="ellipse">
            <a:avLst/>
          </a:prstGeom>
          <a:solidFill>
            <a:srgbClr val="2F5597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4606150A-4517-47FA-9F3B-BB7FFCF43777}"/>
              </a:ext>
            </a:extLst>
          </p:cNvPr>
          <p:cNvPicPr/>
          <p:nvPr/>
        </p:nvPicPr>
        <p:blipFill>
          <a:blip r:embed="rId2"/>
          <a:srcRect t="22264"/>
          <a:stretch>
            <a:fillRect/>
          </a:stretch>
        </p:blipFill>
        <p:spPr>
          <a:xfrm>
            <a:off x="715124" y="939900"/>
            <a:ext cx="1615967" cy="1723617"/>
          </a:xfrm>
          <a:prstGeom prst="rect">
            <a:avLst/>
          </a:prstGeom>
          <a:ln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2492901-41E9-42BC-9221-DD144151A651}"/>
              </a:ext>
            </a:extLst>
          </p:cNvPr>
          <p:cNvSpPr txBox="1"/>
          <p:nvPr/>
        </p:nvSpPr>
        <p:spPr>
          <a:xfrm>
            <a:off x="2481044" y="3172117"/>
            <a:ext cx="6004944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</a:pPr>
            <a:r>
              <a:rPr lang="fi-FI" sz="2400" dirty="0" err="1" smtClean="0"/>
              <a:t>Observation</a:t>
            </a:r>
            <a:r>
              <a:rPr lang="fi-FI" sz="2400" dirty="0" smtClean="0"/>
              <a:t> </a:t>
            </a:r>
            <a:r>
              <a:rPr lang="fi-FI" sz="2400" dirty="0" err="1" smtClean="0"/>
              <a:t>Sheet</a:t>
            </a:r>
            <a:r>
              <a:rPr lang="fi-FI" sz="2400" dirty="0" smtClean="0"/>
              <a:t> for </a:t>
            </a:r>
            <a:r>
              <a:rPr lang="fi-FI" sz="2400" dirty="0" err="1" smtClean="0"/>
              <a:t>Students</a:t>
            </a:r>
            <a:endParaRPr lang="fi-FI" sz="2400" dirty="0" smtClean="0"/>
          </a:p>
          <a:p>
            <a:pPr algn="ctr">
              <a:buClr>
                <a:srgbClr val="000000"/>
              </a:buClr>
            </a:pPr>
            <a:r>
              <a:rPr lang="fi-FI" sz="2400" dirty="0"/>
              <a:t>(Activity 1</a:t>
            </a:r>
            <a:r>
              <a:rPr lang="fi-FI" sz="2400" dirty="0" smtClean="0"/>
              <a:t>)</a:t>
            </a:r>
            <a:endParaRPr lang="fi-FI" sz="2400" dirty="0"/>
          </a:p>
          <a:p>
            <a:pPr lvl="0" algn="ctr">
              <a:buClr>
                <a:srgbClr val="000000"/>
              </a:buClr>
            </a:pPr>
            <a:endParaRPr lang="fi-FI" sz="32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0AC5BC-6B54-4C81-9C3E-DBE7EEC6D3CA}"/>
              </a:ext>
            </a:extLst>
          </p:cNvPr>
          <p:cNvSpPr txBox="1"/>
          <p:nvPr/>
        </p:nvSpPr>
        <p:spPr>
          <a:xfrm>
            <a:off x="1837557" y="2421912"/>
            <a:ext cx="7384310" cy="767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388" smtClean="0"/>
              <a:t>Moving </a:t>
            </a:r>
            <a:r>
              <a:rPr lang="da-DK" sz="4388" dirty="0" smtClean="0"/>
              <a:t>Moon</a:t>
            </a:r>
            <a:endParaRPr lang="en-GB" sz="4388" dirty="0"/>
          </a:p>
        </p:txBody>
      </p:sp>
      <p:pic>
        <p:nvPicPr>
          <p:cNvPr id="10" name="image2.jpg">
            <a:extLst>
              <a:ext uri="{FF2B5EF4-FFF2-40B4-BE49-F238E27FC236}">
                <a16:creationId xmlns:a16="http://schemas.microsoft.com/office/drawing/2014/main" id="{F56AEC6E-29A9-4252-86CC-E9FE8AA389E2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770397" y="5985352"/>
            <a:ext cx="1653259" cy="50934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3826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431545" y="2373311"/>
            <a:ext cx="1932067" cy="191099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755"/>
          </a:p>
        </p:txBody>
      </p:sp>
      <p:sp>
        <p:nvSpPr>
          <p:cNvPr id="32" name="TextBox 31"/>
          <p:cNvSpPr txBox="1"/>
          <p:nvPr/>
        </p:nvSpPr>
        <p:spPr>
          <a:xfrm>
            <a:off x="431545" y="2361212"/>
            <a:ext cx="528717" cy="492443"/>
          </a:xfrm>
          <a:prstGeom prst="rect">
            <a:avLst/>
          </a:prstGeom>
          <a:solidFill>
            <a:schemeClr val="tx1"/>
          </a:solidFill>
          <a:ln w="53975">
            <a:noFill/>
          </a:ln>
        </p:spPr>
        <p:txBody>
          <a:bodyPr wrap="square" rtlCol="0">
            <a:spAutoFit/>
          </a:bodyPr>
          <a:lstStyle/>
          <a:p>
            <a:r>
              <a:rPr lang="fi-FI" sz="2600" b="1" dirty="0">
                <a:solidFill>
                  <a:schemeClr val="bg1"/>
                </a:solidFill>
              </a:rPr>
              <a:t> 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84220" y="2385410"/>
            <a:ext cx="1932067" cy="191099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755"/>
          </a:p>
        </p:txBody>
      </p:sp>
      <p:sp>
        <p:nvSpPr>
          <p:cNvPr id="14" name="TextBox 13"/>
          <p:cNvSpPr txBox="1"/>
          <p:nvPr/>
        </p:nvSpPr>
        <p:spPr>
          <a:xfrm>
            <a:off x="2784220" y="2373311"/>
            <a:ext cx="528717" cy="492443"/>
          </a:xfrm>
          <a:prstGeom prst="rect">
            <a:avLst/>
          </a:prstGeom>
          <a:solidFill>
            <a:schemeClr val="tx1"/>
          </a:solidFill>
          <a:ln w="53975">
            <a:noFill/>
          </a:ln>
        </p:spPr>
        <p:txBody>
          <a:bodyPr wrap="square" rtlCol="0">
            <a:spAutoFit/>
          </a:bodyPr>
          <a:lstStyle/>
          <a:p>
            <a:r>
              <a:rPr lang="fi-FI" sz="2600" b="1" dirty="0">
                <a:solidFill>
                  <a:schemeClr val="bg1"/>
                </a:solidFill>
              </a:rPr>
              <a:t> </a:t>
            </a:r>
            <a:r>
              <a:rPr lang="fi-FI" sz="2600" b="1" dirty="0" smtClean="0">
                <a:solidFill>
                  <a:schemeClr val="bg1"/>
                </a:solidFill>
              </a:rPr>
              <a:t>2</a:t>
            </a:r>
            <a:endParaRPr lang="fi-FI" sz="26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28908" y="2385410"/>
            <a:ext cx="1932067" cy="191099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755"/>
          </a:p>
        </p:txBody>
      </p:sp>
      <p:sp>
        <p:nvSpPr>
          <p:cNvPr id="17" name="TextBox 16"/>
          <p:cNvSpPr txBox="1"/>
          <p:nvPr/>
        </p:nvSpPr>
        <p:spPr>
          <a:xfrm>
            <a:off x="5128908" y="2373311"/>
            <a:ext cx="528717" cy="492443"/>
          </a:xfrm>
          <a:prstGeom prst="rect">
            <a:avLst/>
          </a:prstGeom>
          <a:solidFill>
            <a:schemeClr val="tx1"/>
          </a:solidFill>
          <a:ln w="53975">
            <a:noFill/>
          </a:ln>
        </p:spPr>
        <p:txBody>
          <a:bodyPr wrap="square" rtlCol="0">
            <a:spAutoFit/>
          </a:bodyPr>
          <a:lstStyle/>
          <a:p>
            <a:r>
              <a:rPr lang="fi-FI" sz="2600" b="1" dirty="0">
                <a:solidFill>
                  <a:schemeClr val="bg1"/>
                </a:solidFill>
              </a:rPr>
              <a:t> </a:t>
            </a:r>
            <a:r>
              <a:rPr lang="fi-FI" sz="2600" b="1" dirty="0" smtClean="0">
                <a:solidFill>
                  <a:schemeClr val="bg1"/>
                </a:solidFill>
              </a:rPr>
              <a:t>3</a:t>
            </a:r>
            <a:endParaRPr lang="fi-FI" sz="26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81583" y="2397509"/>
            <a:ext cx="1932067" cy="191099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755"/>
          </a:p>
        </p:txBody>
      </p:sp>
      <p:sp>
        <p:nvSpPr>
          <p:cNvPr id="19" name="TextBox 18"/>
          <p:cNvSpPr txBox="1"/>
          <p:nvPr/>
        </p:nvSpPr>
        <p:spPr>
          <a:xfrm>
            <a:off x="7481583" y="2385410"/>
            <a:ext cx="528717" cy="492443"/>
          </a:xfrm>
          <a:prstGeom prst="rect">
            <a:avLst/>
          </a:prstGeom>
          <a:solidFill>
            <a:schemeClr val="tx1"/>
          </a:solidFill>
          <a:ln w="53975">
            <a:noFill/>
          </a:ln>
        </p:spPr>
        <p:txBody>
          <a:bodyPr wrap="square" rtlCol="0">
            <a:spAutoFit/>
          </a:bodyPr>
          <a:lstStyle/>
          <a:p>
            <a:r>
              <a:rPr lang="fi-FI" sz="2600" b="1" dirty="0">
                <a:solidFill>
                  <a:schemeClr val="bg1"/>
                </a:solidFill>
              </a:rPr>
              <a:t> </a:t>
            </a:r>
            <a:r>
              <a:rPr lang="fi-FI" sz="2600" b="1" dirty="0" smtClean="0">
                <a:solidFill>
                  <a:schemeClr val="bg1"/>
                </a:solidFill>
              </a:rPr>
              <a:t>4</a:t>
            </a:r>
            <a:endParaRPr lang="fi-FI" sz="26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56632" y="4590463"/>
            <a:ext cx="200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Date</a:t>
            </a:r>
            <a:r>
              <a:rPr lang="fi-FI" dirty="0" smtClean="0"/>
              <a:t>:___________</a:t>
            </a:r>
            <a:endParaRPr lang="fi-FI" dirty="0"/>
          </a:p>
        </p:txBody>
      </p:sp>
      <p:sp>
        <p:nvSpPr>
          <p:cNvPr id="27" name="TextBox 26"/>
          <p:cNvSpPr txBox="1"/>
          <p:nvPr/>
        </p:nvSpPr>
        <p:spPr>
          <a:xfrm>
            <a:off x="2745422" y="4590463"/>
            <a:ext cx="2009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Date</a:t>
            </a:r>
            <a:r>
              <a:rPr lang="fi-FI" dirty="0" smtClean="0"/>
              <a:t>:___________</a:t>
            </a:r>
            <a:endParaRPr lang="fi-FI" dirty="0"/>
          </a:p>
        </p:txBody>
      </p:sp>
      <p:sp>
        <p:nvSpPr>
          <p:cNvPr id="28" name="TextBox 27"/>
          <p:cNvSpPr txBox="1"/>
          <p:nvPr/>
        </p:nvSpPr>
        <p:spPr>
          <a:xfrm>
            <a:off x="431545" y="4590463"/>
            <a:ext cx="2084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Date</a:t>
            </a:r>
            <a:r>
              <a:rPr lang="fi-FI" dirty="0" smtClean="0"/>
              <a:t>:___________</a:t>
            </a:r>
            <a:endParaRPr lang="fi-FI" dirty="0"/>
          </a:p>
        </p:txBody>
      </p:sp>
      <p:sp>
        <p:nvSpPr>
          <p:cNvPr id="30" name="TextBox 29"/>
          <p:cNvSpPr txBox="1"/>
          <p:nvPr/>
        </p:nvSpPr>
        <p:spPr>
          <a:xfrm>
            <a:off x="7462621" y="4590463"/>
            <a:ext cx="204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Date</a:t>
            </a:r>
            <a:r>
              <a:rPr lang="fi-FI" dirty="0" smtClean="0"/>
              <a:t>:___________</a:t>
            </a:r>
            <a:endParaRPr lang="fi-FI" dirty="0"/>
          </a:p>
        </p:txBody>
      </p:sp>
      <p:pic>
        <p:nvPicPr>
          <p:cNvPr id="15" name="image2.jpg">
            <a:extLst>
              <a:ext uri="{FF2B5EF4-FFF2-40B4-BE49-F238E27FC236}">
                <a16:creationId xmlns:a16="http://schemas.microsoft.com/office/drawing/2014/main" id="{F56AEC6E-29A9-4252-86CC-E9FE8AA389E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770397" y="5985352"/>
            <a:ext cx="1653259" cy="509346"/>
          </a:xfrm>
          <a:prstGeom prst="rect">
            <a:avLst/>
          </a:prstGeom>
          <a:ln/>
        </p:spPr>
      </p:pic>
      <p:pic>
        <p:nvPicPr>
          <p:cNvPr id="20" name="image1.png">
            <a:extLst>
              <a:ext uri="{FF2B5EF4-FFF2-40B4-BE49-F238E27FC236}">
                <a16:creationId xmlns:a16="http://schemas.microsoft.com/office/drawing/2014/main" id="{702E6B01-7718-4099-A88B-C2FBC6267EFB}"/>
              </a:ext>
            </a:extLst>
          </p:cNvPr>
          <p:cNvPicPr/>
          <p:nvPr/>
        </p:nvPicPr>
        <p:blipFill>
          <a:blip r:embed="rId3"/>
          <a:srcRect t="22264"/>
          <a:stretch>
            <a:fillRect/>
          </a:stretch>
        </p:blipFill>
        <p:spPr>
          <a:xfrm>
            <a:off x="7350980" y="6016346"/>
            <a:ext cx="419417" cy="44735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69046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431545" y="2373311"/>
            <a:ext cx="1932067" cy="191099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755"/>
          </a:p>
        </p:txBody>
      </p:sp>
      <p:sp>
        <p:nvSpPr>
          <p:cNvPr id="32" name="TextBox 31"/>
          <p:cNvSpPr txBox="1"/>
          <p:nvPr/>
        </p:nvSpPr>
        <p:spPr>
          <a:xfrm>
            <a:off x="431545" y="2361212"/>
            <a:ext cx="528717" cy="492443"/>
          </a:xfrm>
          <a:prstGeom prst="rect">
            <a:avLst/>
          </a:prstGeom>
          <a:solidFill>
            <a:schemeClr val="tx1"/>
          </a:solidFill>
          <a:ln w="53975">
            <a:noFill/>
          </a:ln>
        </p:spPr>
        <p:txBody>
          <a:bodyPr wrap="square" rtlCol="0">
            <a:spAutoFit/>
          </a:bodyPr>
          <a:lstStyle/>
          <a:p>
            <a:r>
              <a:rPr lang="fi-FI" sz="2600" b="1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84220" y="2385410"/>
            <a:ext cx="1932067" cy="191099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755"/>
          </a:p>
        </p:txBody>
      </p:sp>
      <p:sp>
        <p:nvSpPr>
          <p:cNvPr id="14" name="TextBox 13"/>
          <p:cNvSpPr txBox="1"/>
          <p:nvPr/>
        </p:nvSpPr>
        <p:spPr>
          <a:xfrm>
            <a:off x="2784220" y="2373311"/>
            <a:ext cx="528717" cy="492443"/>
          </a:xfrm>
          <a:prstGeom prst="rect">
            <a:avLst/>
          </a:prstGeom>
          <a:solidFill>
            <a:schemeClr val="tx1"/>
          </a:solidFill>
          <a:ln w="53975">
            <a:noFill/>
          </a:ln>
        </p:spPr>
        <p:txBody>
          <a:bodyPr wrap="square" rtlCol="0">
            <a:spAutoFit/>
          </a:bodyPr>
          <a:lstStyle/>
          <a:p>
            <a:r>
              <a:rPr lang="fi-FI" sz="2600" b="1" dirty="0">
                <a:solidFill>
                  <a:schemeClr val="bg1"/>
                </a:solidFill>
              </a:rPr>
              <a:t> </a:t>
            </a:r>
            <a:r>
              <a:rPr lang="fi-FI" sz="2600" b="1" dirty="0" smtClean="0">
                <a:solidFill>
                  <a:schemeClr val="bg1"/>
                </a:solidFill>
              </a:rPr>
              <a:t>6</a:t>
            </a:r>
            <a:endParaRPr lang="fi-FI" sz="26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28908" y="2385410"/>
            <a:ext cx="1932067" cy="191099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755"/>
          </a:p>
        </p:txBody>
      </p:sp>
      <p:sp>
        <p:nvSpPr>
          <p:cNvPr id="17" name="TextBox 16"/>
          <p:cNvSpPr txBox="1"/>
          <p:nvPr/>
        </p:nvSpPr>
        <p:spPr>
          <a:xfrm>
            <a:off x="5128908" y="2373311"/>
            <a:ext cx="528717" cy="492443"/>
          </a:xfrm>
          <a:prstGeom prst="rect">
            <a:avLst/>
          </a:prstGeom>
          <a:solidFill>
            <a:schemeClr val="tx1"/>
          </a:solidFill>
          <a:ln w="53975">
            <a:noFill/>
          </a:ln>
        </p:spPr>
        <p:txBody>
          <a:bodyPr wrap="square" rtlCol="0">
            <a:spAutoFit/>
          </a:bodyPr>
          <a:lstStyle/>
          <a:p>
            <a:r>
              <a:rPr lang="fi-FI" sz="2600" b="1" dirty="0">
                <a:solidFill>
                  <a:schemeClr val="bg1"/>
                </a:solidFill>
              </a:rPr>
              <a:t> 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481583" y="2397509"/>
            <a:ext cx="1932067" cy="191099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0782" tIns="95391" rIns="190782" bIns="953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755"/>
          </a:p>
        </p:txBody>
      </p:sp>
      <p:sp>
        <p:nvSpPr>
          <p:cNvPr id="19" name="TextBox 18"/>
          <p:cNvSpPr txBox="1"/>
          <p:nvPr/>
        </p:nvSpPr>
        <p:spPr>
          <a:xfrm>
            <a:off x="7481583" y="2385410"/>
            <a:ext cx="528717" cy="492443"/>
          </a:xfrm>
          <a:prstGeom prst="rect">
            <a:avLst/>
          </a:prstGeom>
          <a:solidFill>
            <a:schemeClr val="tx1"/>
          </a:solidFill>
          <a:ln w="53975">
            <a:noFill/>
          </a:ln>
        </p:spPr>
        <p:txBody>
          <a:bodyPr wrap="square" rtlCol="0">
            <a:spAutoFit/>
          </a:bodyPr>
          <a:lstStyle/>
          <a:p>
            <a:r>
              <a:rPr lang="fi-FI" sz="2600" b="1" dirty="0">
                <a:solidFill>
                  <a:schemeClr val="bg1"/>
                </a:solidFill>
              </a:rPr>
              <a:t> 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56632" y="4590463"/>
            <a:ext cx="200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Date</a:t>
            </a:r>
            <a:r>
              <a:rPr lang="fi-FI" dirty="0" smtClean="0"/>
              <a:t>:___________</a:t>
            </a:r>
            <a:endParaRPr lang="fi-FI" dirty="0"/>
          </a:p>
        </p:txBody>
      </p:sp>
      <p:sp>
        <p:nvSpPr>
          <p:cNvPr id="21" name="TextBox 20"/>
          <p:cNvSpPr txBox="1"/>
          <p:nvPr/>
        </p:nvSpPr>
        <p:spPr>
          <a:xfrm>
            <a:off x="2745422" y="4590463"/>
            <a:ext cx="2009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Date</a:t>
            </a:r>
            <a:r>
              <a:rPr lang="fi-FI" dirty="0" smtClean="0"/>
              <a:t>:___________</a:t>
            </a:r>
            <a:endParaRPr lang="fi-FI" dirty="0"/>
          </a:p>
        </p:txBody>
      </p:sp>
      <p:sp>
        <p:nvSpPr>
          <p:cNvPr id="22" name="TextBox 21"/>
          <p:cNvSpPr txBox="1"/>
          <p:nvPr/>
        </p:nvSpPr>
        <p:spPr>
          <a:xfrm>
            <a:off x="431545" y="4590463"/>
            <a:ext cx="2084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Date</a:t>
            </a:r>
            <a:r>
              <a:rPr lang="fi-FI" dirty="0" smtClean="0"/>
              <a:t>:___________</a:t>
            </a:r>
            <a:endParaRPr lang="fi-FI" dirty="0"/>
          </a:p>
        </p:txBody>
      </p:sp>
      <p:sp>
        <p:nvSpPr>
          <p:cNvPr id="23" name="TextBox 22"/>
          <p:cNvSpPr txBox="1"/>
          <p:nvPr/>
        </p:nvSpPr>
        <p:spPr>
          <a:xfrm>
            <a:off x="7462621" y="4590463"/>
            <a:ext cx="204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Date</a:t>
            </a:r>
            <a:r>
              <a:rPr lang="fi-FI" dirty="0" smtClean="0"/>
              <a:t>:___________</a:t>
            </a:r>
            <a:endParaRPr lang="fi-FI" dirty="0"/>
          </a:p>
        </p:txBody>
      </p:sp>
      <p:pic>
        <p:nvPicPr>
          <p:cNvPr id="15" name="image2.jpg">
            <a:extLst>
              <a:ext uri="{FF2B5EF4-FFF2-40B4-BE49-F238E27FC236}">
                <a16:creationId xmlns:a16="http://schemas.microsoft.com/office/drawing/2014/main" id="{F56AEC6E-29A9-4252-86CC-E9FE8AA389E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770397" y="5985352"/>
            <a:ext cx="1653259" cy="509346"/>
          </a:xfrm>
          <a:prstGeom prst="rect">
            <a:avLst/>
          </a:prstGeom>
          <a:ln/>
        </p:spPr>
      </p:pic>
      <p:pic>
        <p:nvPicPr>
          <p:cNvPr id="24" name="image1.png">
            <a:extLst>
              <a:ext uri="{FF2B5EF4-FFF2-40B4-BE49-F238E27FC236}">
                <a16:creationId xmlns:a16="http://schemas.microsoft.com/office/drawing/2014/main" id="{702E6B01-7718-4099-A88B-C2FBC6267EFB}"/>
              </a:ext>
            </a:extLst>
          </p:cNvPr>
          <p:cNvPicPr/>
          <p:nvPr/>
        </p:nvPicPr>
        <p:blipFill>
          <a:blip r:embed="rId3"/>
          <a:srcRect t="22264"/>
          <a:stretch>
            <a:fillRect/>
          </a:stretch>
        </p:blipFill>
        <p:spPr>
          <a:xfrm>
            <a:off x="7350980" y="6016346"/>
            <a:ext cx="419417" cy="44735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1689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42</Words>
  <Application>Microsoft Office PowerPoint</Application>
  <PresentationFormat>A4-paperi (210 x 297 mm)</PresentationFormat>
  <Paragraphs>19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PowerPoint-esitys</vt:lpstr>
      <vt:lpstr>PowerPoint-esitys</vt:lpstr>
      <vt:lpstr>PowerPoint-esitys</vt:lpstr>
    </vt:vector>
  </TitlesOfParts>
  <Company>University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Kyyrö, Paula W</dc:creator>
  <cp:lastModifiedBy>Harjunpää, Päivi K</cp:lastModifiedBy>
  <cp:revision>13</cp:revision>
  <dcterms:created xsi:type="dcterms:W3CDTF">2020-01-23T09:11:04Z</dcterms:created>
  <dcterms:modified xsi:type="dcterms:W3CDTF">2020-03-23T09:17:35Z</dcterms:modified>
</cp:coreProperties>
</file>