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60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6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7DA-B70C-45F2-B86D-6B814F45CA23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16DA-FA71-4EAF-B9FA-F0A6C6DD26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8119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7DA-B70C-45F2-B86D-6B814F45CA23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16DA-FA71-4EAF-B9FA-F0A6C6DD26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038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7DA-B70C-45F2-B86D-6B814F45CA23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16DA-FA71-4EAF-B9FA-F0A6C6DD26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5491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7DA-B70C-45F2-B86D-6B814F45CA23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16DA-FA71-4EAF-B9FA-F0A6C6DD26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776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7DA-B70C-45F2-B86D-6B814F45CA23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16DA-FA71-4EAF-B9FA-F0A6C6DD26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0854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7DA-B70C-45F2-B86D-6B814F45CA23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16DA-FA71-4EAF-B9FA-F0A6C6DD26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2312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7DA-B70C-45F2-B86D-6B814F45CA23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16DA-FA71-4EAF-B9FA-F0A6C6DD26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8583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7DA-B70C-45F2-B86D-6B814F45CA23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16DA-FA71-4EAF-B9FA-F0A6C6DD26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6599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7DA-B70C-45F2-B86D-6B814F45CA23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16DA-FA71-4EAF-B9FA-F0A6C6DD26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8822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7DA-B70C-45F2-B86D-6B814F45CA23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16DA-FA71-4EAF-B9FA-F0A6C6DD26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0197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7DA-B70C-45F2-B86D-6B814F45CA23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16DA-FA71-4EAF-B9FA-F0A6C6DD26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471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097DA-B70C-45F2-B86D-6B814F45CA23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616DA-FA71-4EAF-B9FA-F0A6C6DD26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394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310BECA-53E0-4BA6-A06A-3AEF2A732A3B}"/>
              </a:ext>
            </a:extLst>
          </p:cNvPr>
          <p:cNvSpPr/>
          <p:nvPr/>
        </p:nvSpPr>
        <p:spPr>
          <a:xfrm>
            <a:off x="0" y="1580580"/>
            <a:ext cx="9906000" cy="513742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F889F05-8D17-422A-BB47-6B88CE43AA0E}"/>
              </a:ext>
            </a:extLst>
          </p:cNvPr>
          <p:cNvSpPr/>
          <p:nvPr/>
        </p:nvSpPr>
        <p:spPr>
          <a:xfrm>
            <a:off x="579365" y="886611"/>
            <a:ext cx="1901680" cy="1901680"/>
          </a:xfrm>
          <a:prstGeom prst="ellipse">
            <a:avLst/>
          </a:prstGeom>
          <a:solidFill>
            <a:srgbClr val="2F5597"/>
          </a:solidFill>
          <a:ln>
            <a:solidFill>
              <a:srgbClr val="2F55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pic>
        <p:nvPicPr>
          <p:cNvPr id="6" name="image1.png">
            <a:extLst>
              <a:ext uri="{FF2B5EF4-FFF2-40B4-BE49-F238E27FC236}">
                <a16:creationId xmlns:a16="http://schemas.microsoft.com/office/drawing/2014/main" id="{4606150A-4517-47FA-9F3B-BB7FFCF43777}"/>
              </a:ext>
            </a:extLst>
          </p:cNvPr>
          <p:cNvPicPr/>
          <p:nvPr/>
        </p:nvPicPr>
        <p:blipFill>
          <a:blip r:embed="rId2"/>
          <a:srcRect t="22264"/>
          <a:stretch>
            <a:fillRect/>
          </a:stretch>
        </p:blipFill>
        <p:spPr>
          <a:xfrm>
            <a:off x="715124" y="939900"/>
            <a:ext cx="1615967" cy="1723617"/>
          </a:xfrm>
          <a:prstGeom prst="rect">
            <a:avLst/>
          </a:prstGeom>
          <a:ln/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2492901-41E9-42BC-9221-DD144151A651}"/>
              </a:ext>
            </a:extLst>
          </p:cNvPr>
          <p:cNvSpPr txBox="1"/>
          <p:nvPr/>
        </p:nvSpPr>
        <p:spPr>
          <a:xfrm>
            <a:off x="2481044" y="3172117"/>
            <a:ext cx="6004944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rgbClr val="000000"/>
              </a:buClr>
            </a:pPr>
            <a:r>
              <a:rPr lang="fi-FI" sz="2400" dirty="0" smtClean="0"/>
              <a:t>Compass </a:t>
            </a:r>
            <a:r>
              <a:rPr lang="fi-FI" sz="2400" dirty="0" err="1" smtClean="0"/>
              <a:t>Sheet</a:t>
            </a:r>
            <a:r>
              <a:rPr lang="fi-FI" sz="2400" dirty="0" smtClean="0"/>
              <a:t> for </a:t>
            </a:r>
            <a:r>
              <a:rPr lang="fi-FI" sz="2400" dirty="0" err="1" smtClean="0"/>
              <a:t>Students</a:t>
            </a:r>
            <a:endParaRPr lang="fi-FI" sz="2400" dirty="0" smtClean="0"/>
          </a:p>
          <a:p>
            <a:pPr algn="ctr">
              <a:buClr>
                <a:srgbClr val="000000"/>
              </a:buClr>
            </a:pPr>
            <a:r>
              <a:rPr lang="fi-FI" sz="2400" dirty="0"/>
              <a:t>(</a:t>
            </a:r>
            <a:r>
              <a:rPr lang="fi-FI" sz="2400"/>
              <a:t>Activity </a:t>
            </a:r>
            <a:r>
              <a:rPr lang="fi-FI" sz="2400" smtClean="0"/>
              <a:t>3)</a:t>
            </a:r>
            <a:endParaRPr lang="fi-FI" sz="2400" dirty="0"/>
          </a:p>
          <a:p>
            <a:pPr lvl="0" algn="ctr">
              <a:buClr>
                <a:srgbClr val="000000"/>
              </a:buClr>
            </a:pPr>
            <a:endParaRPr lang="fi-FI" sz="325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0AC5BC-6B54-4C81-9C3E-DBE7EEC6D3CA}"/>
              </a:ext>
            </a:extLst>
          </p:cNvPr>
          <p:cNvSpPr txBox="1"/>
          <p:nvPr/>
        </p:nvSpPr>
        <p:spPr>
          <a:xfrm>
            <a:off x="1837557" y="2421912"/>
            <a:ext cx="7384310" cy="767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388" dirty="0" smtClean="0"/>
              <a:t>Moving Moon</a:t>
            </a:r>
            <a:endParaRPr lang="en-GB" sz="4388" dirty="0"/>
          </a:p>
        </p:txBody>
      </p:sp>
      <p:pic>
        <p:nvPicPr>
          <p:cNvPr id="10" name="image2.jpg">
            <a:extLst>
              <a:ext uri="{FF2B5EF4-FFF2-40B4-BE49-F238E27FC236}">
                <a16:creationId xmlns:a16="http://schemas.microsoft.com/office/drawing/2014/main" id="{F56AEC6E-29A9-4252-86CC-E9FE8AA389E2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7781028" y="5970689"/>
            <a:ext cx="1653259" cy="509346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38262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8" t="30229" r="7798" b="31200"/>
          <a:stretch/>
        </p:blipFill>
        <p:spPr>
          <a:xfrm>
            <a:off x="1948943" y="932687"/>
            <a:ext cx="5530849" cy="51779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35741" y="548640"/>
            <a:ext cx="357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fi-FI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981578" y="1692869"/>
            <a:ext cx="3465576" cy="35295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xtBox 4"/>
          <p:cNvSpPr txBox="1"/>
          <p:nvPr/>
        </p:nvSpPr>
        <p:spPr>
          <a:xfrm>
            <a:off x="4326731" y="1585821"/>
            <a:ext cx="929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NORTH</a:t>
            </a:r>
            <a:endParaRPr lang="fi-FI" dirty="0"/>
          </a:p>
        </p:txBody>
      </p:sp>
      <p:sp>
        <p:nvSpPr>
          <p:cNvPr id="6" name="TextBox 5"/>
          <p:cNvSpPr txBox="1"/>
          <p:nvPr/>
        </p:nvSpPr>
        <p:spPr>
          <a:xfrm>
            <a:off x="4384547" y="4926273"/>
            <a:ext cx="871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SOUTH</a:t>
            </a:r>
            <a:endParaRPr lang="fi-FI" dirty="0"/>
          </a:p>
        </p:txBody>
      </p:sp>
      <p:sp>
        <p:nvSpPr>
          <p:cNvPr id="7" name="TextBox 6"/>
          <p:cNvSpPr txBox="1"/>
          <p:nvPr/>
        </p:nvSpPr>
        <p:spPr>
          <a:xfrm>
            <a:off x="6062472" y="3272995"/>
            <a:ext cx="666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EAST</a:t>
            </a:r>
            <a:endParaRPr lang="fi-FI" dirty="0"/>
          </a:p>
        </p:txBody>
      </p:sp>
      <p:sp>
        <p:nvSpPr>
          <p:cNvPr id="8" name="TextBox 7"/>
          <p:cNvSpPr txBox="1"/>
          <p:nvPr/>
        </p:nvSpPr>
        <p:spPr>
          <a:xfrm>
            <a:off x="2835591" y="3272995"/>
            <a:ext cx="813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WEST</a:t>
            </a:r>
            <a:endParaRPr lang="fi-FI" dirty="0"/>
          </a:p>
        </p:txBody>
      </p:sp>
      <p:pic>
        <p:nvPicPr>
          <p:cNvPr id="9" name="image2.jpg">
            <a:extLst>
              <a:ext uri="{FF2B5EF4-FFF2-40B4-BE49-F238E27FC236}">
                <a16:creationId xmlns:a16="http://schemas.microsoft.com/office/drawing/2014/main" id="{F56AEC6E-29A9-4252-86CC-E9FE8AA389E2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7770397" y="5985352"/>
            <a:ext cx="1653259" cy="509346"/>
          </a:xfrm>
          <a:prstGeom prst="rect">
            <a:avLst/>
          </a:prstGeom>
          <a:ln/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702E6B01-7718-4099-A88B-C2FBC6267EFB}"/>
              </a:ext>
            </a:extLst>
          </p:cNvPr>
          <p:cNvPicPr/>
          <p:nvPr/>
        </p:nvPicPr>
        <p:blipFill>
          <a:blip r:embed="rId4"/>
          <a:srcRect t="22264"/>
          <a:stretch>
            <a:fillRect/>
          </a:stretch>
        </p:blipFill>
        <p:spPr>
          <a:xfrm>
            <a:off x="7350980" y="6016346"/>
            <a:ext cx="419417" cy="447357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09871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</TotalTime>
  <Words>15</Words>
  <Application>Microsoft Office PowerPoint</Application>
  <PresentationFormat>A4-paperi (210 x 297 mm)</PresentationFormat>
  <Paragraphs>8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PowerPoint-esitys</vt:lpstr>
      <vt:lpstr>PowerPoint-esitys</vt:lpstr>
    </vt:vector>
  </TitlesOfParts>
  <Company>University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Kyyrö, Paula W</dc:creator>
  <cp:lastModifiedBy>Harjunpää, Päivi K</cp:lastModifiedBy>
  <cp:revision>20</cp:revision>
  <dcterms:created xsi:type="dcterms:W3CDTF">2020-01-23T09:11:04Z</dcterms:created>
  <dcterms:modified xsi:type="dcterms:W3CDTF">2020-03-23T09:15:52Z</dcterms:modified>
</cp:coreProperties>
</file>